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1D8E4-F6AB-49AD-BD71-C00488DD636B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5631C-24EC-43B5-ACC2-AFB97EB4E4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457200" y="990600"/>
            <a:ext cx="81534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Propósito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# 58: ¿</a:t>
            </a:r>
            <a:r>
              <a:rPr lang="en-US" sz="3200" b="1" noProof="0" dirty="0" err="1" smtClean="0"/>
              <a:t>Cómo</a:t>
            </a:r>
            <a:r>
              <a:rPr lang="en-US" sz="3200" b="1" dirty="0" smtClean="0"/>
              <a:t> lo </a:t>
            </a:r>
            <a:r>
              <a:rPr lang="en-US" sz="3200" b="1" dirty="0" smtClean="0"/>
              <a:t>dices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32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200" b="1" dirty="0" smtClean="0"/>
              <a:t> La </a:t>
            </a:r>
            <a:r>
              <a:rPr lang="en-US" sz="3200" b="1" dirty="0" err="1" smtClean="0"/>
              <a:t>Actividad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Inicial</a:t>
            </a: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Copy Re-Write the sentences </a:t>
            </a:r>
            <a:r>
              <a:rPr lang="en-US" sz="3400" b="1" dirty="0" smtClean="0"/>
              <a:t>using the object pronoun and the </a:t>
            </a:r>
            <a:r>
              <a:rPr lang="en-US" sz="3400" b="1" u="sng" dirty="0" smtClean="0"/>
              <a:t>past tense</a:t>
            </a:r>
            <a:r>
              <a:rPr lang="en-US" sz="3400" b="1" dirty="0" smtClean="0"/>
              <a:t>.</a:t>
            </a: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no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encuentro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mi </a:t>
            </a:r>
            <a:r>
              <a:rPr kumimoji="0" lang="en-US" sz="3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libro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_____________</a:t>
            </a:r>
            <a:r>
              <a:rPr kumimoji="0" lang="en-U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__________________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2. Nosotros compramos una raqueta.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3. Ellos juegan juegos de video tres veces hoy.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________________________________ </a:t>
            </a: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lang="es-ES" sz="3600" b="1" dirty="0" smtClean="0"/>
              <a:t>Canto la canción muy bien.</a:t>
            </a:r>
            <a:endParaRPr kumimoji="0" lang="es-ES" sz="3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3600" b="1" dirty="0" smtClean="0"/>
              <a:t>_______________________</a:t>
            </a:r>
            <a:r>
              <a:rPr kumimoji="0" lang="es-ES" sz="3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________ </a:t>
            </a:r>
            <a:endParaRPr kumimoji="0" lang="en-US" sz="34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29718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 lo </a:t>
            </a:r>
            <a:r>
              <a:rPr lang="en-US" sz="2800" b="1" dirty="0" err="1" smtClean="0">
                <a:solidFill>
                  <a:srgbClr val="FF0000"/>
                </a:solidFill>
              </a:rPr>
              <a:t>encontré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38862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Nosotros</a:t>
            </a:r>
            <a:r>
              <a:rPr lang="en-US" sz="2800" b="1" dirty="0" smtClean="0">
                <a:solidFill>
                  <a:srgbClr val="FF0000"/>
                </a:solidFill>
              </a:rPr>
              <a:t> la </a:t>
            </a:r>
            <a:r>
              <a:rPr lang="en-US" sz="2800" b="1" dirty="0" err="1" smtClean="0">
                <a:solidFill>
                  <a:srgbClr val="FF0000"/>
                </a:solidFill>
              </a:rPr>
              <a:t>compramos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48006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Ellos</a:t>
            </a:r>
            <a:r>
              <a:rPr lang="en-US" sz="2800" b="1" dirty="0" smtClean="0">
                <a:solidFill>
                  <a:srgbClr val="FF0000"/>
                </a:solidFill>
              </a:rPr>
              <a:t> los </a:t>
            </a:r>
            <a:r>
              <a:rPr lang="en-US" sz="2800" b="1" dirty="0" err="1" smtClean="0">
                <a:solidFill>
                  <a:srgbClr val="FF0000"/>
                </a:solidFill>
              </a:rPr>
              <a:t>jugaron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tres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veces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ayer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57912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La </a:t>
            </a:r>
            <a:r>
              <a:rPr lang="en-US" sz="2800" b="1" dirty="0" err="1" smtClean="0">
                <a:solidFill>
                  <a:srgbClr val="FF0000"/>
                </a:solidFill>
              </a:rPr>
              <a:t>canté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muy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bien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+mj-lt"/>
                <a:ea typeface="+mj-ea"/>
                <a:cs typeface="+mj-cs"/>
              </a:rPr>
              <a:t/>
            </a:r>
            <a:br>
              <a:rPr lang="es-E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Me llamo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______________ </a:t>
            </a:r>
            <a:r>
              <a:rPr lang="es-ES" sz="2000" b="1" dirty="0">
                <a:latin typeface="+mj-lt"/>
                <a:ea typeface="+mj-ea"/>
                <a:cs typeface="+mj-cs"/>
              </a:rPr>
              <a:t>Clase 7IM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r>
              <a:rPr lang="es-ES" sz="2000" b="1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000" b="1" dirty="0" smtClean="0">
                <a:latin typeface="+mj-lt"/>
                <a:ea typeface="+mj-ea"/>
                <a:cs typeface="+mj-cs"/>
              </a:rPr>
              <a:t>29 </a:t>
            </a:r>
            <a:r>
              <a:rPr lang="es-ES" sz="2000" b="1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000" b="1" dirty="0">
                <a:latin typeface="+mj-lt"/>
                <a:ea typeface="+mj-ea"/>
                <a:cs typeface="+mj-cs"/>
              </a:rPr>
              <a:t/>
            </a:r>
            <a:br>
              <a:rPr lang="en-US" sz="2000" b="1" dirty="0">
                <a:latin typeface="+mj-lt"/>
                <a:ea typeface="+mj-ea"/>
                <a:cs typeface="+mj-cs"/>
              </a:rPr>
            </a:br>
            <a:endParaRPr 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533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4 minutes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Escuchamos</a:t>
            </a:r>
            <a:r>
              <a:rPr lang="en-US" dirty="0" smtClean="0"/>
              <a:t> a un video.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00200" y="3200400"/>
          <a:ext cx="1231900" cy="685800"/>
        </p:xfrm>
        <a:graphic>
          <a:graphicData uri="http://schemas.openxmlformats.org/presentationml/2006/ole">
            <p:oleObj spid="_x0000_s1026" name="Packager Shell Object" showAsIcon="1" r:id="rId3" imgW="123228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Rewrite the sentences with the correct object pronouns.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 </a:t>
            </a:r>
            <a:r>
              <a:rPr lang="en-US" dirty="0" smtClean="0"/>
              <a:t>1. Aurelio </a:t>
            </a:r>
            <a:r>
              <a:rPr lang="en-US" dirty="0"/>
              <a:t>lee </a:t>
            </a:r>
            <a:r>
              <a:rPr lang="en-US" dirty="0" err="1"/>
              <a:t>las</a:t>
            </a:r>
            <a:r>
              <a:rPr lang="en-US" dirty="0"/>
              <a:t> novellas.</a:t>
            </a:r>
          </a:p>
          <a:p>
            <a:pPr>
              <a:buNone/>
            </a:pPr>
            <a:r>
              <a:rPr lang="en-US" dirty="0"/>
              <a:t>______________________________________________</a:t>
            </a:r>
          </a:p>
          <a:p>
            <a:pPr lvl="0">
              <a:buNone/>
            </a:pPr>
            <a:r>
              <a:rPr lang="es-ES" dirty="0" smtClean="0"/>
              <a:t>2. Esperanza </a:t>
            </a:r>
            <a:r>
              <a:rPr lang="es-ES" dirty="0"/>
              <a:t>está bebiendo el té.</a:t>
            </a:r>
            <a:endParaRPr lang="en-US" dirty="0"/>
          </a:p>
          <a:p>
            <a:pPr>
              <a:buNone/>
            </a:pPr>
            <a:r>
              <a:rPr lang="es-ES" dirty="0"/>
              <a:t>______________________________________________ </a:t>
            </a:r>
            <a:endParaRPr lang="en-US" dirty="0"/>
          </a:p>
          <a:p>
            <a:pPr lvl="0">
              <a:buNone/>
            </a:pPr>
            <a:r>
              <a:rPr lang="es-ES" dirty="0" smtClean="0"/>
              <a:t>3. Quieres </a:t>
            </a:r>
            <a:r>
              <a:rPr lang="es-ES" dirty="0"/>
              <a:t>cantar la canción.</a:t>
            </a:r>
            <a:endParaRPr lang="en-US" dirty="0"/>
          </a:p>
          <a:p>
            <a:pPr>
              <a:buNone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 lvl="0">
              <a:buNone/>
            </a:pPr>
            <a:r>
              <a:rPr lang="es-ES" dirty="0" smtClean="0"/>
              <a:t>4. Escribo </a:t>
            </a:r>
            <a:r>
              <a:rPr lang="es-ES" dirty="0"/>
              <a:t>la carta.</a:t>
            </a:r>
            <a:endParaRPr lang="en-US" dirty="0"/>
          </a:p>
          <a:p>
            <a:pPr>
              <a:buNone/>
            </a:pPr>
            <a:r>
              <a:rPr lang="es-ES" dirty="0"/>
              <a:t>______________________________________________ </a:t>
            </a:r>
            <a:endParaRPr lang="en-US" dirty="0"/>
          </a:p>
          <a:p>
            <a:pPr lvl="0">
              <a:buNone/>
            </a:pPr>
            <a:r>
              <a:rPr lang="es-ES" dirty="0" smtClean="0"/>
              <a:t>5. Ella </a:t>
            </a:r>
            <a:r>
              <a:rPr lang="es-ES" dirty="0"/>
              <a:t>come los guisantes.</a:t>
            </a:r>
            <a:endParaRPr lang="en-US" dirty="0"/>
          </a:p>
          <a:p>
            <a:pPr>
              <a:buNone/>
            </a:pPr>
            <a:r>
              <a:rPr lang="es-ES" dirty="0"/>
              <a:t>_____________________________________________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286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Aurelio </a:t>
            </a:r>
            <a:r>
              <a:rPr lang="en-US" sz="2400" dirty="0" err="1" smtClean="0">
                <a:solidFill>
                  <a:srgbClr val="0070C0"/>
                </a:solidFill>
              </a:rPr>
              <a:t>las</a:t>
            </a:r>
            <a:r>
              <a:rPr lang="en-US" sz="2400" dirty="0" smtClean="0">
                <a:solidFill>
                  <a:srgbClr val="0070C0"/>
                </a:solidFill>
              </a:rPr>
              <a:t> lee.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9718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Esperanza lo </a:t>
            </a:r>
            <a:r>
              <a:rPr lang="en-US" sz="2400" b="1" dirty="0" err="1" smtClean="0">
                <a:solidFill>
                  <a:srgbClr val="0070C0"/>
                </a:solidFill>
              </a:rPr>
              <a:t>está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bebiendo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8100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La </a:t>
            </a:r>
            <a:r>
              <a:rPr lang="en-US" sz="2400" b="1" dirty="0" err="1" smtClean="0">
                <a:solidFill>
                  <a:srgbClr val="0070C0"/>
                </a:solidFill>
              </a:rPr>
              <a:t>quieres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cantar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4958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La </a:t>
            </a:r>
            <a:r>
              <a:rPr lang="en-US" sz="2400" b="1" dirty="0" err="1" smtClean="0">
                <a:solidFill>
                  <a:srgbClr val="0070C0"/>
                </a:solidFill>
              </a:rPr>
              <a:t>escribo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1816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Los come.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and Re-write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s-ES" dirty="0" smtClean="0"/>
              <a:t>6. Escribo </a:t>
            </a:r>
            <a:r>
              <a:rPr lang="es-ES" dirty="0"/>
              <a:t>las cartas.</a:t>
            </a:r>
            <a:endParaRPr lang="en-US" dirty="0"/>
          </a:p>
          <a:p>
            <a:pPr>
              <a:buNone/>
            </a:pPr>
            <a:r>
              <a:rPr lang="en-US" dirty="0" smtClean="0"/>
              <a:t>________________________________________</a:t>
            </a:r>
            <a:endParaRPr lang="en-US" dirty="0"/>
          </a:p>
          <a:p>
            <a:pPr lvl="0">
              <a:buNone/>
            </a:pPr>
            <a:r>
              <a:rPr lang="en-US" dirty="0" smtClean="0"/>
              <a:t>7. </a:t>
            </a:r>
            <a:r>
              <a:rPr lang="en-US" dirty="0" err="1" smtClean="0"/>
              <a:t>Compro</a:t>
            </a:r>
            <a:r>
              <a:rPr lang="en-US" dirty="0" smtClean="0"/>
              <a:t> </a:t>
            </a:r>
            <a:r>
              <a:rPr lang="en-US" dirty="0"/>
              <a:t>los </a:t>
            </a:r>
            <a:r>
              <a:rPr lang="en-US" dirty="0" err="1"/>
              <a:t>libros</a:t>
            </a:r>
            <a:endParaRPr lang="en-US" dirty="0"/>
          </a:p>
          <a:p>
            <a:pPr>
              <a:buNone/>
            </a:pPr>
            <a:r>
              <a:rPr lang="en-US" dirty="0" smtClean="0"/>
              <a:t>________________________________________ </a:t>
            </a:r>
            <a:endParaRPr lang="en-US" dirty="0"/>
          </a:p>
          <a:p>
            <a:pPr lvl="0">
              <a:buNone/>
            </a:pPr>
            <a:r>
              <a:rPr lang="en-US" dirty="0" smtClean="0"/>
              <a:t>8. </a:t>
            </a:r>
            <a:r>
              <a:rPr lang="en-US" dirty="0" err="1" smtClean="0"/>
              <a:t>Bebo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leche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 smtClean="0"/>
              <a:t>________________________________________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133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Las </a:t>
            </a:r>
            <a:r>
              <a:rPr lang="en-US" sz="2400" b="1" dirty="0" err="1" smtClean="0">
                <a:solidFill>
                  <a:srgbClr val="0070C0"/>
                </a:solidFill>
              </a:rPr>
              <a:t>escribo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200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Los </a:t>
            </a:r>
            <a:r>
              <a:rPr lang="en-US" sz="2400" b="1" dirty="0" err="1" smtClean="0">
                <a:solidFill>
                  <a:srgbClr val="0070C0"/>
                </a:solidFill>
              </a:rPr>
              <a:t>compro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4343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La </a:t>
            </a:r>
            <a:r>
              <a:rPr lang="en-US" sz="2400" b="1" dirty="0" err="1" smtClean="0">
                <a:solidFill>
                  <a:srgbClr val="0070C0"/>
                </a:solidFill>
              </a:rPr>
              <a:t>bebo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hando</a:t>
            </a:r>
            <a:r>
              <a:rPr lang="en-US" dirty="0" smtClean="0"/>
              <a:t>ut.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Exam on Friday:</a:t>
            </a:r>
          </a:p>
          <a:p>
            <a:r>
              <a:rPr lang="en-US" dirty="0" smtClean="0"/>
              <a:t>The exam deals with the past tense of “AR” verbs.</a:t>
            </a:r>
          </a:p>
          <a:p>
            <a:r>
              <a:rPr lang="en-US" dirty="0" smtClean="0"/>
              <a:t>The object pronouns: </a:t>
            </a:r>
            <a:r>
              <a:rPr lang="en-US" dirty="0" err="1" smtClean="0"/>
              <a:t>lo,la,las,los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Packager Shell Object</vt:lpstr>
      <vt:lpstr>Slide 1</vt:lpstr>
      <vt:lpstr>Escuchamos a un video.</vt:lpstr>
      <vt:lpstr>Rewrite the sentences with the correct object pronouns.</vt:lpstr>
      <vt:lpstr>Copy and Re-write</vt:lpstr>
      <vt:lpstr>Complete the handout.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2012-03-29T15:42:29Z</dcterms:created>
  <dcterms:modified xsi:type="dcterms:W3CDTF">2012-03-29T15:42:56Z</dcterms:modified>
</cp:coreProperties>
</file>